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9"/>
  </p:notesMasterIdLst>
  <p:handoutMasterIdLst>
    <p:handoutMasterId r:id="rId20"/>
  </p:handoutMasterIdLst>
  <p:sldIdLst>
    <p:sldId id="265" r:id="rId5"/>
    <p:sldId id="257" r:id="rId6"/>
    <p:sldId id="256" r:id="rId7"/>
    <p:sldId id="26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9" r:id="rId16"/>
    <p:sldId id="267" r:id="rId17"/>
    <p:sldId id="268" r:id="rId1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BB45D-01C8-4B91-B861-CA04F46FD4AF}" v="12" dt="2021-01-05T10:52:3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49BBB45D-01C8-4B91-B861-CA04F46FD4AF}"/>
    <pc:docChg chg="undo custSel addSld modSld sldOrd">
      <pc:chgData name="Thomas Noordeloos" userId="7c446670-7459-44eb-8c93-60d80c060528" providerId="ADAL" clId="{49BBB45D-01C8-4B91-B861-CA04F46FD4AF}" dt="2021-01-05T10:52:36.494" v="613"/>
      <pc:docMkLst>
        <pc:docMk/>
      </pc:docMkLst>
      <pc:sldChg chg="addSp delSp modSp mod ord">
        <pc:chgData name="Thomas Noordeloos" userId="7c446670-7459-44eb-8c93-60d80c060528" providerId="ADAL" clId="{49BBB45D-01C8-4B91-B861-CA04F46FD4AF}" dt="2021-01-05T10:31:28.019" v="301" actId="1076"/>
        <pc:sldMkLst>
          <pc:docMk/>
          <pc:sldMk cId="3971535534" sldId="257"/>
        </pc:sldMkLst>
        <pc:spChg chg="mod">
          <ac:chgData name="Thomas Noordeloos" userId="7c446670-7459-44eb-8c93-60d80c060528" providerId="ADAL" clId="{49BBB45D-01C8-4B91-B861-CA04F46FD4AF}" dt="2021-01-05T10:30:29.462" v="288" actId="404"/>
          <ac:spMkLst>
            <pc:docMk/>
            <pc:sldMk cId="3971535534" sldId="257"/>
            <ac:spMk id="2" creationId="{00000000-0000-0000-0000-000000000000}"/>
          </ac:spMkLst>
        </pc:spChg>
        <pc:spChg chg="del">
          <ac:chgData name="Thomas Noordeloos" userId="7c446670-7459-44eb-8c93-60d80c060528" providerId="ADAL" clId="{49BBB45D-01C8-4B91-B861-CA04F46FD4AF}" dt="2021-01-05T10:30:35.127" v="290" actId="478"/>
          <ac:spMkLst>
            <pc:docMk/>
            <pc:sldMk cId="3971535534" sldId="257"/>
            <ac:spMk id="5" creationId="{00000000-0000-0000-0000-000000000000}"/>
          </ac:spMkLst>
        </pc:spChg>
        <pc:spChg chg="add mod">
          <ac:chgData name="Thomas Noordeloos" userId="7c446670-7459-44eb-8c93-60d80c060528" providerId="ADAL" clId="{49BBB45D-01C8-4B91-B861-CA04F46FD4AF}" dt="2021-01-05T10:31:10.478" v="296" actId="6549"/>
          <ac:spMkLst>
            <pc:docMk/>
            <pc:sldMk cId="3971535534" sldId="257"/>
            <ac:spMk id="7" creationId="{2408EE24-18E3-4560-BE7C-3FD266D1FDC1}"/>
          </ac:spMkLst>
        </pc:spChg>
        <pc:picChg chg="del">
          <ac:chgData name="Thomas Noordeloos" userId="7c446670-7459-44eb-8c93-60d80c060528" providerId="ADAL" clId="{49BBB45D-01C8-4B91-B861-CA04F46FD4AF}" dt="2021-01-05T10:30:36.763" v="291" actId="478"/>
          <ac:picMkLst>
            <pc:docMk/>
            <pc:sldMk cId="3971535534" sldId="257"/>
            <ac:picMk id="6" creationId="{00000000-0000-0000-0000-000000000000}"/>
          </ac:picMkLst>
        </pc:picChg>
        <pc:picChg chg="add mod">
          <ac:chgData name="Thomas Noordeloos" userId="7c446670-7459-44eb-8c93-60d80c060528" providerId="ADAL" clId="{49BBB45D-01C8-4B91-B861-CA04F46FD4AF}" dt="2021-01-05T10:31:18.093" v="297" actId="1076"/>
          <ac:picMkLst>
            <pc:docMk/>
            <pc:sldMk cId="3971535534" sldId="257"/>
            <ac:picMk id="8" creationId="{7FF62A60-B844-40FC-8459-00F938B92B72}"/>
          </ac:picMkLst>
        </pc:picChg>
        <pc:picChg chg="add mod">
          <ac:chgData name="Thomas Noordeloos" userId="7c446670-7459-44eb-8c93-60d80c060528" providerId="ADAL" clId="{49BBB45D-01C8-4B91-B861-CA04F46FD4AF}" dt="2021-01-05T10:31:28.019" v="301" actId="1076"/>
          <ac:picMkLst>
            <pc:docMk/>
            <pc:sldMk cId="3971535534" sldId="257"/>
            <ac:picMk id="9" creationId="{F0DC9622-1343-419F-9659-CC7F3F3C515C}"/>
          </ac:picMkLst>
        </pc:picChg>
        <pc:picChg chg="del">
          <ac:chgData name="Thomas Noordeloos" userId="7c446670-7459-44eb-8c93-60d80c060528" providerId="ADAL" clId="{49BBB45D-01C8-4B91-B861-CA04F46FD4AF}" dt="2021-01-05T10:30:32.547" v="289" actId="478"/>
          <ac:picMkLst>
            <pc:docMk/>
            <pc:sldMk cId="3971535534" sldId="257"/>
            <ac:picMk id="1026" creationId="{00000000-0000-0000-0000-000000000000}"/>
          </ac:picMkLst>
        </pc:picChg>
      </pc:sldChg>
      <pc:sldChg chg="modSp">
        <pc:chgData name="Thomas Noordeloos" userId="7c446670-7459-44eb-8c93-60d80c060528" providerId="ADAL" clId="{49BBB45D-01C8-4B91-B861-CA04F46FD4AF}" dt="2021-01-05T10:26:32.746" v="229" actId="1076"/>
        <pc:sldMkLst>
          <pc:docMk/>
          <pc:sldMk cId="2911630367" sldId="259"/>
        </pc:sldMkLst>
        <pc:picChg chg="mod">
          <ac:chgData name="Thomas Noordeloos" userId="7c446670-7459-44eb-8c93-60d80c060528" providerId="ADAL" clId="{49BBB45D-01C8-4B91-B861-CA04F46FD4AF}" dt="2021-01-05T10:26:32.746" v="229" actId="1076"/>
          <ac:picMkLst>
            <pc:docMk/>
            <pc:sldMk cId="2911630367" sldId="259"/>
            <ac:picMk id="2050" creationId="{00000000-0000-0000-0000-000000000000}"/>
          </ac:picMkLst>
        </pc:picChg>
      </pc:sldChg>
      <pc:sldChg chg="modSp mod">
        <pc:chgData name="Thomas Noordeloos" userId="7c446670-7459-44eb-8c93-60d80c060528" providerId="ADAL" clId="{49BBB45D-01C8-4B91-B861-CA04F46FD4AF}" dt="2021-01-05T10:28:28.799" v="235" actId="404"/>
        <pc:sldMkLst>
          <pc:docMk/>
          <pc:sldMk cId="4103899403" sldId="260"/>
        </pc:sldMkLst>
        <pc:spChg chg="mod">
          <ac:chgData name="Thomas Noordeloos" userId="7c446670-7459-44eb-8c93-60d80c060528" providerId="ADAL" clId="{49BBB45D-01C8-4B91-B861-CA04F46FD4AF}" dt="2021-01-05T10:28:28.799" v="235" actId="404"/>
          <ac:spMkLst>
            <pc:docMk/>
            <pc:sldMk cId="4103899403" sldId="260"/>
            <ac:spMk id="5" creationId="{00000000-0000-0000-0000-000000000000}"/>
          </ac:spMkLst>
        </pc:spChg>
      </pc:sldChg>
      <pc:sldChg chg="modSp add mod">
        <pc:chgData name="Thomas Noordeloos" userId="7c446670-7459-44eb-8c93-60d80c060528" providerId="ADAL" clId="{49BBB45D-01C8-4B91-B861-CA04F46FD4AF}" dt="2021-01-05T10:26:04.038" v="228" actId="404"/>
        <pc:sldMkLst>
          <pc:docMk/>
          <pc:sldMk cId="934971186" sldId="265"/>
        </pc:sldMkLst>
        <pc:spChg chg="mod">
          <ac:chgData name="Thomas Noordeloos" userId="7c446670-7459-44eb-8c93-60d80c060528" providerId="ADAL" clId="{49BBB45D-01C8-4B91-B861-CA04F46FD4AF}" dt="2021-01-05T10:26:04.038" v="228" actId="404"/>
          <ac:spMkLst>
            <pc:docMk/>
            <pc:sldMk cId="934971186" sldId="265"/>
            <ac:spMk id="10" creationId="{B5E90D55-298E-4509-878D-C4E228CD5F8E}"/>
          </ac:spMkLst>
        </pc:spChg>
        <pc:spChg chg="mod">
          <ac:chgData name="Thomas Noordeloos" userId="7c446670-7459-44eb-8c93-60d80c060528" providerId="ADAL" clId="{49BBB45D-01C8-4B91-B861-CA04F46FD4AF}" dt="2021-01-05T10:23:20.163" v="6" actId="12"/>
          <ac:spMkLst>
            <pc:docMk/>
            <pc:sldMk cId="934971186" sldId="265"/>
            <ac:spMk id="18" creationId="{D8729D5A-9FCE-424A-BA8D-CF5994EDB1B6}"/>
          </ac:spMkLst>
        </pc:spChg>
        <pc:graphicFrameChg chg="mod modGraphic">
          <ac:chgData name="Thomas Noordeloos" userId="7c446670-7459-44eb-8c93-60d80c060528" providerId="ADAL" clId="{49BBB45D-01C8-4B91-B861-CA04F46FD4AF}" dt="2021-01-05T10:23:09.527" v="4" actId="108"/>
          <ac:graphicFrameMkLst>
            <pc:docMk/>
            <pc:sldMk cId="934971186" sldId="265"/>
            <ac:graphicFrameMk id="13" creationId="{BBD81BF5-9E86-4852-B783-21B8761DB99C}"/>
          </ac:graphicFrameMkLst>
        </pc:graphicFrameChg>
      </pc:sldChg>
      <pc:sldChg chg="add">
        <pc:chgData name="Thomas Noordeloos" userId="7c446670-7459-44eb-8c93-60d80c060528" providerId="ADAL" clId="{49BBB45D-01C8-4B91-B861-CA04F46FD4AF}" dt="2021-01-05T10:30:08.172" v="236" actId="2890"/>
        <pc:sldMkLst>
          <pc:docMk/>
          <pc:sldMk cId="2540292856" sldId="266"/>
        </pc:sldMkLst>
      </pc:sldChg>
      <pc:sldChg chg="addSp delSp modSp add mod ord">
        <pc:chgData name="Thomas Noordeloos" userId="7c446670-7459-44eb-8c93-60d80c060528" providerId="ADAL" clId="{49BBB45D-01C8-4B91-B861-CA04F46FD4AF}" dt="2021-01-05T10:49:59.957" v="608" actId="20577"/>
        <pc:sldMkLst>
          <pc:docMk/>
          <pc:sldMk cId="2675877344" sldId="267"/>
        </pc:sldMkLst>
        <pc:spChg chg="mod">
          <ac:chgData name="Thomas Noordeloos" userId="7c446670-7459-44eb-8c93-60d80c060528" providerId="ADAL" clId="{49BBB45D-01C8-4B91-B861-CA04F46FD4AF}" dt="2021-01-05T10:44:45.319" v="382" actId="20577"/>
          <ac:spMkLst>
            <pc:docMk/>
            <pc:sldMk cId="2675877344" sldId="267"/>
            <ac:spMk id="7" creationId="{2408EE24-18E3-4560-BE7C-3FD266D1FDC1}"/>
          </ac:spMkLst>
        </pc:spChg>
        <pc:spChg chg="add mod">
          <ac:chgData name="Thomas Noordeloos" userId="7c446670-7459-44eb-8c93-60d80c060528" providerId="ADAL" clId="{49BBB45D-01C8-4B91-B861-CA04F46FD4AF}" dt="2021-01-05T10:49:59.957" v="608" actId="20577"/>
          <ac:spMkLst>
            <pc:docMk/>
            <pc:sldMk cId="2675877344" sldId="267"/>
            <ac:spMk id="10" creationId="{1478D15E-C2FB-461F-BF61-15686A06F407}"/>
          </ac:spMkLst>
        </pc:spChg>
        <pc:picChg chg="del mod">
          <ac:chgData name="Thomas Noordeloos" userId="7c446670-7459-44eb-8c93-60d80c060528" providerId="ADAL" clId="{49BBB45D-01C8-4B91-B861-CA04F46FD4AF}" dt="2021-01-05T10:44:07.050" v="317" actId="478"/>
          <ac:picMkLst>
            <pc:docMk/>
            <pc:sldMk cId="2675877344" sldId="267"/>
            <ac:picMk id="8" creationId="{7FF62A60-B844-40FC-8459-00F938B92B72}"/>
          </ac:picMkLst>
        </pc:picChg>
      </pc:sldChg>
      <pc:sldChg chg="addSp delSp modSp add mod">
        <pc:chgData name="Thomas Noordeloos" userId="7c446670-7459-44eb-8c93-60d80c060528" providerId="ADAL" clId="{49BBB45D-01C8-4B91-B861-CA04F46FD4AF}" dt="2021-01-05T10:50:29.826" v="612" actId="1076"/>
        <pc:sldMkLst>
          <pc:docMk/>
          <pc:sldMk cId="99916264" sldId="268"/>
        </pc:sldMkLst>
        <pc:spChg chg="del">
          <ac:chgData name="Thomas Noordeloos" userId="7c446670-7459-44eb-8c93-60d80c060528" providerId="ADAL" clId="{49BBB45D-01C8-4B91-B861-CA04F46FD4AF}" dt="2021-01-05T10:50:19.187" v="610" actId="478"/>
          <ac:spMkLst>
            <pc:docMk/>
            <pc:sldMk cId="99916264" sldId="268"/>
            <ac:spMk id="10" creationId="{1478D15E-C2FB-461F-BF61-15686A06F407}"/>
          </ac:spMkLst>
        </pc:spChg>
        <pc:picChg chg="add mod">
          <ac:chgData name="Thomas Noordeloos" userId="7c446670-7459-44eb-8c93-60d80c060528" providerId="ADAL" clId="{49BBB45D-01C8-4B91-B861-CA04F46FD4AF}" dt="2021-01-05T10:50:29.826" v="612" actId="1076"/>
          <ac:picMkLst>
            <pc:docMk/>
            <pc:sldMk cId="99916264" sldId="268"/>
            <ac:picMk id="6" creationId="{2E84EE83-1775-4628-A0C2-BDE7C8FACA00}"/>
          </ac:picMkLst>
        </pc:picChg>
        <pc:picChg chg="add mod">
          <ac:chgData name="Thomas Noordeloos" userId="7c446670-7459-44eb-8c93-60d80c060528" providerId="ADAL" clId="{49BBB45D-01C8-4B91-B861-CA04F46FD4AF}" dt="2021-01-05T10:50:29.826" v="612" actId="1076"/>
          <ac:picMkLst>
            <pc:docMk/>
            <pc:sldMk cId="99916264" sldId="268"/>
            <ac:picMk id="8" creationId="{403CB94B-107B-4F81-B8CB-0D98EBA13601}"/>
          </ac:picMkLst>
        </pc:picChg>
      </pc:sldChg>
      <pc:sldChg chg="add">
        <pc:chgData name="Thomas Noordeloos" userId="7c446670-7459-44eb-8c93-60d80c060528" providerId="ADAL" clId="{49BBB45D-01C8-4B91-B861-CA04F46FD4AF}" dt="2021-01-05T10:52:36.494" v="613"/>
        <pc:sldMkLst>
          <pc:docMk/>
          <pc:sldMk cId="2545402869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5-1-2021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5-1-2021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1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75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</a:t>
            </a:r>
          </a:p>
          <a:p>
            <a:r>
              <a:rPr lang="nl-NL" i="0" dirty="0"/>
              <a:t>Stimuleringsfonds Creatieve Industrie: </a:t>
            </a:r>
            <a:r>
              <a:rPr lang="nl-NL" i="1" dirty="0"/>
              <a:t>https://stimuleringsfonds.nl/nl/actueel/nieuws/stadslandbouw/stadslandbouw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2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Financiën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FF0000"/>
                </a:solidFill>
              </a:rPr>
              <a:t> Financiën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5404" y="1703566"/>
            <a:ext cx="418059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Investeringsbegroting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Vaste activa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Vlottende activa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Liquide middelen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Financieringsbegroting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Eigen vermogen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Vreemd vermogen kort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Vreemd vermogen lang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Formele kapitaal verstrekkers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Informele kapitaal verstrekkers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Overige kapitaal verstrekkers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8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30472"/>
              </p:ext>
            </p:extLst>
          </p:nvPr>
        </p:nvGraphicFramePr>
        <p:xfrm>
          <a:off x="2177582" y="5714290"/>
          <a:ext cx="7877614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425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92531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7961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0754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/>
              <a:t>Informele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Crowdfunding</a:t>
            </a: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Friend</a:t>
            </a:r>
            <a:r>
              <a:rPr lang="nl-NL" sz="2800" dirty="0"/>
              <a:t>, family </a:t>
            </a:r>
            <a:r>
              <a:rPr lang="nl-NL" sz="2800" dirty="0" err="1"/>
              <a:t>and</a:t>
            </a:r>
            <a:r>
              <a:rPr lang="nl-NL" sz="2800" dirty="0"/>
              <a:t> (</a:t>
            </a:r>
            <a:r>
              <a:rPr lang="nl-NL" sz="2800" dirty="0" err="1"/>
              <a:t>other</a:t>
            </a:r>
            <a:r>
              <a:rPr lang="nl-NL" sz="2800" dirty="0"/>
              <a:t>) </a:t>
            </a:r>
            <a:r>
              <a:rPr lang="nl-NL" sz="2800" dirty="0" err="1"/>
              <a:t>fools</a:t>
            </a:r>
            <a:endParaRPr lang="nl-NL" sz="2800" dirty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/>
              <a:t>5.5 Financieringsplan</a:t>
            </a:r>
            <a:endParaRPr lang="nl-NL" dirty="0"/>
          </a:p>
        </p:txBody>
      </p:sp>
      <p:pic>
        <p:nvPicPr>
          <p:cNvPr id="11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6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/>
              <a:t>Overige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Beleggingsfonds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/>
              <a:t>5.5 Financieringsplan</a:t>
            </a:r>
            <a:endParaRPr lang="nl-NL" dirty="0"/>
          </a:p>
        </p:txBody>
      </p:sp>
      <p:pic>
        <p:nvPicPr>
          <p:cNvPr id="9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5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2337485" y="2155438"/>
            <a:ext cx="78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F62A60-B844-40FC-8459-00F938B9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789874"/>
            <a:ext cx="6372225" cy="10382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0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626226" y="1702432"/>
            <a:ext cx="1118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onderbouwing van het financieel plan moet je minimaal onderstaande vragen beantwoorden.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478D15E-C2FB-461F-BF61-15686A06F407}"/>
              </a:ext>
            </a:extLst>
          </p:cNvPr>
          <p:cNvSpPr txBox="1"/>
          <p:nvPr/>
        </p:nvSpPr>
        <p:spPr>
          <a:xfrm>
            <a:off x="984004" y="2286624"/>
            <a:ext cx="99049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is je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omzetprognose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? Hoeveel producten/diensten moet je per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maand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leveren om deze prognose te halen.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is je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inkoopprijs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wat is de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verkoopprijs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van je product/dienst? 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Noteer alle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exploitatiekosten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onderbouw 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bedragen.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Deel alle exploitatiekosten in op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kostensoort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geef aan of het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vaste-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variabele kosten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Waarom zijn de bedragen in je exploitatiebegroting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inclusief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exclusief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btw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heb je aan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vaste activa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heb je aan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vlottende activa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financier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je de benodigde investeringen?</a:t>
            </a:r>
          </a:p>
        </p:txBody>
      </p:sp>
    </p:spTree>
    <p:extLst>
      <p:ext uri="{BB962C8B-B14F-4D97-AF65-F5344CB8AC3E}">
        <p14:creationId xmlns:p14="http://schemas.microsoft.com/office/powerpoint/2010/main" val="267587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626226" y="1702432"/>
            <a:ext cx="1118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onderbouwing van het financieel plan moet je minimaal onderstaande vragen beantwoorden.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84EE83-1775-4628-A0C2-BDE7C8FA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57" y="2366102"/>
            <a:ext cx="5071388" cy="3518827"/>
          </a:xfrm>
          <a:prstGeom prst="rect">
            <a:avLst/>
          </a:prstGeom>
        </p:spPr>
      </p:pic>
      <p:pic>
        <p:nvPicPr>
          <p:cNvPr id="8" name="Picture 8" descr="Afbeeldingsresultaat voor excel png">
            <a:extLst>
              <a:ext uri="{FF2B5EF4-FFF2-40B4-BE49-F238E27FC236}">
                <a16:creationId xmlns:a16="http://schemas.microsoft.com/office/drawing/2014/main" id="{403CB94B-107B-4F81-B8CB-0D98EBA1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61" y="3278806"/>
            <a:ext cx="2113174" cy="20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2337485" y="2155438"/>
            <a:ext cx="78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F62A60-B844-40FC-8459-00F938B9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789874"/>
            <a:ext cx="6372225" cy="10382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nl-NL" dirty="0"/>
              <a:t>Investeringsbegroting &amp; </a:t>
            </a:r>
            <a:br>
              <a:rPr lang="nl-NL" dirty="0"/>
            </a:br>
            <a:r>
              <a:rPr lang="nl-NL" dirty="0"/>
              <a:t>Financieringsbegroting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40" y="2238805"/>
            <a:ext cx="6302520" cy="39305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1476"/>
          <a:stretch/>
        </p:blipFill>
        <p:spPr>
          <a:xfrm>
            <a:off x="2944740" y="4655127"/>
            <a:ext cx="6302520" cy="15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5.4 Investeringsbegroting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7" y="2053389"/>
            <a:ext cx="9368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Welke investeringen zijn nodig om te kunnen starten?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invester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36" y="3481138"/>
            <a:ext cx="4485064" cy="25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9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5.4 Investeringsbegroting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22947" y="1595021"/>
            <a:ext cx="93685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Investeringen indelen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Vaste activa</a:t>
            </a:r>
          </a:p>
          <a:p>
            <a:pPr lvl="1"/>
            <a:r>
              <a:rPr lang="nl-NL" sz="2400" dirty="0"/>
              <a:t>Omlooptijd langer dan één jaar</a:t>
            </a:r>
          </a:p>
          <a:p>
            <a:pPr lvl="1"/>
            <a:r>
              <a:rPr lang="nl-NL" sz="2400" dirty="0"/>
              <a:t>(bijv. laptops)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Vlottende activa </a:t>
            </a:r>
          </a:p>
          <a:p>
            <a:pPr lvl="1"/>
            <a:r>
              <a:rPr lang="nl-NL" sz="2400" dirty="0"/>
              <a:t>Omlooptijd van maximaal één jaar</a:t>
            </a:r>
          </a:p>
          <a:p>
            <a:pPr lvl="1"/>
            <a:r>
              <a:rPr lang="nl-NL" sz="2400" dirty="0"/>
              <a:t>(bijv. voorraad)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Liquide middelen</a:t>
            </a:r>
          </a:p>
          <a:p>
            <a:pPr lvl="1"/>
            <a:r>
              <a:rPr lang="nl-NL" sz="2400" dirty="0"/>
              <a:t>Direct beschikbaar</a:t>
            </a:r>
          </a:p>
          <a:p>
            <a:pPr lvl="1"/>
            <a:r>
              <a:rPr lang="nl-NL" sz="2400" dirty="0"/>
              <a:t>(bijv. kasgeld)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07" y="2401267"/>
            <a:ext cx="1380100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voorraad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39" y="3773714"/>
            <a:ext cx="1030914" cy="10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kasgel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15" y="5115826"/>
            <a:ext cx="1163856" cy="10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8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5.5 Financieringsplan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6" y="2053389"/>
            <a:ext cx="10399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Hoe kom ik aan het benodigde geld voor al mijn investeringen? 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financierings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0772" r="3165"/>
          <a:stretch/>
        </p:blipFill>
        <p:spPr bwMode="auto">
          <a:xfrm>
            <a:off x="3839028" y="2913510"/>
            <a:ext cx="4513943" cy="31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5.5 Financieringsplan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7" y="1595021"/>
            <a:ext cx="103991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Vermogen indelen</a:t>
            </a:r>
          </a:p>
          <a:p>
            <a:endParaRPr 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Eigen vermogen</a:t>
            </a:r>
          </a:p>
          <a:p>
            <a:pPr lvl="1"/>
            <a:r>
              <a:rPr lang="nl-NL" sz="2000" dirty="0"/>
              <a:t>Kapitaal dat de eigenaar zelf inbrengt in de organisatie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Vreemd vermogen kort</a:t>
            </a:r>
          </a:p>
          <a:p>
            <a:pPr lvl="1"/>
            <a:r>
              <a:rPr lang="nl-NL" sz="2000" dirty="0"/>
              <a:t>Kapitaal verstrekt door anderen voor een periode van maximaal één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Vreemd vermogen lang</a:t>
            </a:r>
          </a:p>
          <a:p>
            <a:pPr lvl="1"/>
            <a:r>
              <a:rPr lang="nl-NL" sz="2000" dirty="0"/>
              <a:t>Kapitaal verstrekt door anderen voor langer dan één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9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Informele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Overige kapitaal verstrekkers</a:t>
            </a:r>
            <a:endParaRPr lang="nl-NL" sz="2800" b="1" i="1" dirty="0">
              <a:latin typeface="+mn-lt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/>
              <a:t>5.5 Financieringsplan</a:t>
            </a:r>
            <a:endParaRPr lang="nl-NL" dirty="0"/>
          </a:p>
        </p:txBody>
      </p:sp>
      <p:pic>
        <p:nvPicPr>
          <p:cNvPr id="8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2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/>
              <a:t>5.5 Financieringsplan</a:t>
            </a:r>
            <a:endParaRPr lang="nl-NL" dirty="0"/>
          </a:p>
        </p:txBody>
      </p:sp>
      <p:pic>
        <p:nvPicPr>
          <p:cNvPr id="8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71643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36D1F6-838D-4C5F-8D84-5960A9A9F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47a28104-336f-447d-946e-e305ac2bcd47"/>
    <ds:schemaRef ds:uri="http://purl.org/dc/dcmitype/"/>
    <ds:schemaRef ds:uri="http://www.w3.org/XML/1998/namespace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3447</TotalTime>
  <Words>410</Words>
  <Application>Microsoft Office PowerPoint</Application>
  <PresentationFormat>Breedbeeld</PresentationFormat>
  <Paragraphs>116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Thema1</vt:lpstr>
      <vt:lpstr>Financiën</vt:lpstr>
      <vt:lpstr>Beoordelingsformulier Ondernemersverslag</vt:lpstr>
      <vt:lpstr>Investeringsbegroting &amp;  Financieringsbegroting</vt:lpstr>
      <vt:lpstr>5.4 Investeringsbegroting</vt:lpstr>
      <vt:lpstr>5.4 Investeringsbegroting</vt:lpstr>
      <vt:lpstr>5.5 Financieringsplan</vt:lpstr>
      <vt:lpstr>5.5 Financieringsplan</vt:lpstr>
      <vt:lpstr>PowerPoint-presentatie</vt:lpstr>
      <vt:lpstr>PowerPoint-presentatie</vt:lpstr>
      <vt:lpstr>PowerPoint-presentatie</vt:lpstr>
      <vt:lpstr>PowerPoint-presentatie</vt:lpstr>
      <vt:lpstr>Beoordelingsformulier Ondernemersverslag</vt:lpstr>
      <vt:lpstr>Beoordelingsformulier Ondernemersverslag</vt:lpstr>
      <vt:lpstr>Beoordelingsformulier Ondernemersverslag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48</cp:revision>
  <dcterms:created xsi:type="dcterms:W3CDTF">2017-09-05T13:31:36Z</dcterms:created>
  <dcterms:modified xsi:type="dcterms:W3CDTF">2021-01-05T10:52:40Z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